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/>
    <p:restoredTop sz="93193"/>
  </p:normalViewPr>
  <p:slideViewPr>
    <p:cSldViewPr snapToGrid="0">
      <p:cViewPr varScale="1">
        <p:scale>
          <a:sx n="106" d="100"/>
          <a:sy n="106" d="100"/>
        </p:scale>
        <p:origin x="20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16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54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87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82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03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2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8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80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7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8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9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63151" y="4112829"/>
            <a:ext cx="7035485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9938" y="370835"/>
            <a:ext cx="87444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100" b="1" dirty="0"/>
              <a:t>下記のポスター例にて</a:t>
            </a:r>
            <a:r>
              <a:rPr lang="en-US" altLang="ja-JP" sz="2100" b="1" dirty="0"/>
              <a:t>COI</a:t>
            </a:r>
            <a:r>
              <a:rPr lang="ja-JP" altLang="en-US" sz="2100" b="1" dirty="0"/>
              <a:t>開示　（様式</a:t>
            </a:r>
            <a:r>
              <a:rPr lang="en-US" altLang="ja-JP" sz="2100" b="1" dirty="0"/>
              <a:t>1-B</a:t>
            </a:r>
            <a:r>
              <a:rPr lang="ja-JP" altLang="en-US" sz="2100" b="1" dirty="0"/>
              <a:t>）</a:t>
            </a:r>
            <a:br>
              <a:rPr lang="en-US" altLang="ja-JP" sz="2100" b="1" dirty="0"/>
            </a:br>
            <a:r>
              <a:rPr lang="ja-JP" altLang="en-US" sz="2100" b="1" dirty="0"/>
              <a:t>学術講演会ポスター発表時、申告すべき</a:t>
            </a:r>
            <a:r>
              <a:rPr lang="en-US" altLang="ja-JP" sz="2100" b="1" dirty="0"/>
              <a:t>COI</a:t>
            </a:r>
            <a:r>
              <a:rPr lang="ja-JP" altLang="en-US" sz="2100" b="1" dirty="0"/>
              <a:t>状態（過去</a:t>
            </a:r>
            <a:r>
              <a:rPr lang="en-US" altLang="ja-JP" sz="2100" b="1" dirty="0"/>
              <a:t>3</a:t>
            </a:r>
            <a:r>
              <a:rPr lang="ja-JP" altLang="en-US" sz="2100" b="1" dirty="0"/>
              <a:t>年間）がない時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794453"/>
            <a:ext cx="9144000" cy="2002220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650" b="1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165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" y="1817543"/>
            <a:ext cx="1067127" cy="9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24768"/>
            <a:ext cx="9144000" cy="125603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5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15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837470" y="3124278"/>
            <a:ext cx="7885256" cy="352096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演題発表内容に関連し、筆頭および共同発表者が開示すべき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CO I 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関係にある企業などとして、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①役員・顧問：　　　　　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②株保有・利益：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③特許使用料：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④講演料：　　　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⑤原稿料：　　　　　　　　　　　　  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⑥治験・受託研究・共同研究費：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⑦奨学寄付金：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⑧寄付講座所属：　　　　　　　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en-US" altLang="ja-JP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	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⑨贈答品などの報酬：　　　　 　</a:t>
            </a:r>
            <a:endParaRPr lang="en-US" altLang="ja-JP" sz="22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4801" y="416818"/>
            <a:ext cx="8415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下記のポスター例にて</a:t>
            </a:r>
            <a:r>
              <a:rPr lang="en-US" altLang="ja-JP" b="1" dirty="0"/>
              <a:t>COI</a:t>
            </a:r>
            <a:r>
              <a:rPr lang="ja-JP" altLang="en-US" b="1" dirty="0"/>
              <a:t>開示　（様式</a:t>
            </a:r>
            <a:r>
              <a:rPr lang="en-US" altLang="ja-JP" b="1" dirty="0"/>
              <a:t>1-B</a:t>
            </a:r>
            <a:r>
              <a:rPr lang="ja-JP" altLang="en-US" b="1" dirty="0"/>
              <a:t>）</a:t>
            </a:r>
            <a:br>
              <a:rPr lang="en-US" altLang="ja-JP" b="1" dirty="0"/>
            </a:br>
            <a:r>
              <a:rPr lang="ja-JP" altLang="en-US" b="1" dirty="0"/>
              <a:t>学術講演会ポスター発表時、 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状態（過去</a:t>
            </a:r>
            <a:r>
              <a:rPr lang="en-US" altLang="ja-JP" b="1" dirty="0"/>
              <a:t>3</a:t>
            </a:r>
            <a:r>
              <a:rPr lang="ja-JP" altLang="en-US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043246" y="4459735"/>
            <a:ext cx="3597554" cy="16498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1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　　　　　　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　　　　　　　　　　　  　　　　</a:t>
            </a:r>
            <a:endParaRPr lang="en-US" altLang="ja-JP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24943" y="3936978"/>
            <a:ext cx="3897783" cy="3000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lang="en-US" altLang="ja-JP" sz="135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350" dirty="0">
              <a:solidFill>
                <a:srgbClr val="FF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" y="1651927"/>
            <a:ext cx="812413" cy="75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282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天野 直子</cp:lastModifiedBy>
  <cp:revision>47</cp:revision>
  <cp:lastPrinted>2016-11-11T04:57:59Z</cp:lastPrinted>
  <dcterms:created xsi:type="dcterms:W3CDTF">2015-03-14T19:59:31Z</dcterms:created>
  <dcterms:modified xsi:type="dcterms:W3CDTF">2022-07-24T08:32:26Z</dcterms:modified>
</cp:coreProperties>
</file>